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298AB-63D8-04E5-BCAE-2C9C1A7C72B9}" v="50" dt="2025-04-04T07:53:50.418"/>
    <p1510:client id="{FBD3FF7D-C381-E64B-984C-EB0320EFBDAF}" v="3" dt="2025-04-04T08:08:27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ia Cordoba" userId="S::iraia.cordoba@birmingham.gov.uk::974c5493-0022-4cad-866f-64dd5df18794" providerId="AD" clId="Web-{FBD3FF7D-C381-E64B-984C-EB0320EFBDAF}"/>
    <pc:docChg chg="modSld">
      <pc:chgData name="Iraia Cordoba" userId="S::iraia.cordoba@birmingham.gov.uk::974c5493-0022-4cad-866f-64dd5df18794" providerId="AD" clId="Web-{FBD3FF7D-C381-E64B-984C-EB0320EFBDAF}" dt="2025-04-04T08:08:27.396" v="0" actId="20577"/>
      <pc:docMkLst>
        <pc:docMk/>
      </pc:docMkLst>
      <pc:sldChg chg="modSp">
        <pc:chgData name="Iraia Cordoba" userId="S::iraia.cordoba@birmingham.gov.uk::974c5493-0022-4cad-866f-64dd5df18794" providerId="AD" clId="Web-{FBD3FF7D-C381-E64B-984C-EB0320EFBDAF}" dt="2025-04-04T08:08:27.396" v="0" actId="20577"/>
        <pc:sldMkLst>
          <pc:docMk/>
          <pc:sldMk cId="979218649" sldId="268"/>
        </pc:sldMkLst>
        <pc:spChg chg="mod">
          <ac:chgData name="Iraia Cordoba" userId="S::iraia.cordoba@birmingham.gov.uk::974c5493-0022-4cad-866f-64dd5df18794" providerId="AD" clId="Web-{FBD3FF7D-C381-E64B-984C-EB0320EFBDAF}" dt="2025-04-04T08:08:27.396" v="0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Iraia Cordoba" userId="S::iraia.cordoba@birmingham.gov.uk::974c5493-0022-4cad-866f-64dd5df18794" providerId="AD" clId="Web-{EC8298AB-63D8-04E5-BCAE-2C9C1A7C72B9}"/>
    <pc:docChg chg="addSld delSld modSld">
      <pc:chgData name="Iraia Cordoba" userId="S::iraia.cordoba@birmingham.gov.uk::974c5493-0022-4cad-866f-64dd5df18794" providerId="AD" clId="Web-{EC8298AB-63D8-04E5-BCAE-2C9C1A7C72B9}" dt="2025-04-04T07:53:50.418" v="29"/>
      <pc:docMkLst>
        <pc:docMk/>
      </pc:docMkLst>
      <pc:sldChg chg="add del">
        <pc:chgData name="Iraia Cordoba" userId="S::iraia.cordoba@birmingham.gov.uk::974c5493-0022-4cad-866f-64dd5df18794" providerId="AD" clId="Web-{EC8298AB-63D8-04E5-BCAE-2C9C1A7C72B9}" dt="2025-04-04T07:53:50.418" v="29"/>
        <pc:sldMkLst>
          <pc:docMk/>
          <pc:sldMk cId="3353272714" sldId="267"/>
        </pc:sldMkLst>
      </pc:sldChg>
      <pc:sldChg chg="addSp delSp modSp">
        <pc:chgData name="Iraia Cordoba" userId="S::iraia.cordoba@birmingham.gov.uk::974c5493-0022-4cad-866f-64dd5df18794" providerId="AD" clId="Web-{EC8298AB-63D8-04E5-BCAE-2C9C1A7C72B9}" dt="2025-04-04T07:53:46.356" v="28"/>
        <pc:sldMkLst>
          <pc:docMk/>
          <pc:sldMk cId="979218649" sldId="268"/>
        </pc:sldMkLst>
        <pc:spChg chg="add">
          <ac:chgData name="Iraia Cordoba" userId="S::iraia.cordoba@birmingham.gov.uk::974c5493-0022-4cad-866f-64dd5df18794" providerId="AD" clId="Web-{EC8298AB-63D8-04E5-BCAE-2C9C1A7C72B9}" dt="2025-04-04T07:53:46.356" v="28"/>
          <ac:spMkLst>
            <pc:docMk/>
            <pc:sldMk cId="979218649" sldId="268"/>
            <ac:spMk id="3" creationId="{191F6E02-ED82-DA3E-3A19-B2F63784C689}"/>
          </ac:spMkLst>
        </pc:spChg>
        <pc:spChg chg="del mod">
          <ac:chgData name="Iraia Cordoba" userId="S::iraia.cordoba@birmingham.gov.uk::974c5493-0022-4cad-866f-64dd5df18794" providerId="AD" clId="Web-{EC8298AB-63D8-04E5-BCAE-2C9C1A7C72B9}" dt="2025-04-04T07:53:45.981" v="27"/>
          <ac:spMkLst>
            <pc:docMk/>
            <pc:sldMk cId="979218649" sldId="268"/>
            <ac:spMk id="12" creationId="{D7434EA6-3BDC-942E-6AE6-F0F96C2E672D}"/>
          </ac:spMkLst>
        </pc:spChg>
      </pc:sldChg>
    </pc:docChg>
  </pc:docChgLst>
  <pc:docChgLst>
    <pc:chgData clId="Web-{EC8298AB-63D8-04E5-BCAE-2C9C1A7C72B9}"/>
    <pc:docChg chg="addSld">
      <pc:chgData name="" userId="" providerId="" clId="Web-{EC8298AB-63D8-04E5-BCAE-2C9C1A7C72B9}" dt="2025-04-04T07:52:36.572" v="0"/>
      <pc:docMkLst>
        <pc:docMk/>
      </pc:docMkLst>
      <pc:sldChg chg="add">
        <pc:chgData name="" userId="" providerId="" clId="Web-{EC8298AB-63D8-04E5-BCAE-2C9C1A7C72B9}" dt="2025-04-04T07:52:36.572" v="0"/>
        <pc:sldMkLst>
          <pc:docMk/>
          <pc:sldMk cId="979218649" sldId="268"/>
        </pc:sldMkLst>
      </pc:sldChg>
    </pc:docChg>
  </pc:docChgLst>
  <pc:docChgLst>
    <pc:chgData name="Iraia Cordoba" userId="S::iraia.cordoba@birmingham.gov.uk::974c5493-0022-4cad-866f-64dd5df18794" providerId="AD" clId="Web-{EFCAF273-F7CB-B4B5-97BF-23EA9125547F}"/>
    <pc:docChg chg="addSld delSld modSld">
      <pc:chgData name="Iraia Cordoba" userId="S::iraia.cordoba@birmingham.gov.uk::974c5493-0022-4cad-866f-64dd5df18794" providerId="AD" clId="Web-{EFCAF273-F7CB-B4B5-97BF-23EA9125547F}" dt="2025-03-13T11:43:07.839" v="116"/>
      <pc:docMkLst>
        <pc:docMk/>
      </pc:docMkLst>
      <pc:sldChg chg="addSp delSp modSp del">
        <pc:chgData name="Iraia Cordoba" userId="S::iraia.cordoba@birmingham.gov.uk::974c5493-0022-4cad-866f-64dd5df18794" providerId="AD" clId="Web-{EFCAF273-F7CB-B4B5-97BF-23EA9125547F}" dt="2025-03-13T11:42:17.023" v="111"/>
        <pc:sldMkLst>
          <pc:docMk/>
          <pc:sldMk cId="2809732476" sldId="265"/>
        </pc:sldMkLst>
        <pc:spChg chg="mod ord">
          <ac:chgData name="Iraia Cordoba" userId="S::iraia.cordoba@birmingham.gov.uk::974c5493-0022-4cad-866f-64dd5df18794" providerId="AD" clId="Web-{EFCAF273-F7CB-B4B5-97BF-23EA9125547F}" dt="2025-03-13T11:34:52.362" v="15"/>
          <ac:spMkLst>
            <pc:docMk/>
            <pc:sldMk cId="2809732476" sldId="265"/>
            <ac:spMk id="6" creationId="{D16412A2-F8EE-2137-88DC-1E4CE7EF18A4}"/>
          </ac:spMkLst>
        </pc:spChg>
        <pc:spChg chg="add del">
          <ac:chgData name="Iraia Cordoba" userId="S::iraia.cordoba@birmingham.gov.uk::974c5493-0022-4cad-866f-64dd5df18794" providerId="AD" clId="Web-{EFCAF273-F7CB-B4B5-97BF-23EA9125547F}" dt="2025-03-13T11:38:19.454" v="23"/>
          <ac:spMkLst>
            <pc:docMk/>
            <pc:sldMk cId="2809732476" sldId="265"/>
            <ac:spMk id="7" creationId="{D7434EA6-3BDC-942E-6AE6-F0F96C2E672D}"/>
          </ac:spMkLst>
        </pc:spChg>
        <pc:spChg chg="mod">
          <ac:chgData name="Iraia Cordoba" userId="S::iraia.cordoba@birmingham.gov.uk::974c5493-0022-4cad-866f-64dd5df18794" providerId="AD" clId="Web-{EFCAF273-F7CB-B4B5-97BF-23EA9125547F}" dt="2025-03-13T11:38:22.861" v="24" actId="14100"/>
          <ac:spMkLst>
            <pc:docMk/>
            <pc:sldMk cId="2809732476" sldId="265"/>
            <ac:spMk id="12" creationId="{D7434EA6-3BDC-942E-6AE6-F0F96C2E672D}"/>
          </ac:spMkLst>
        </pc:spChg>
        <pc:picChg chg="mod ord modCrop">
          <ac:chgData name="Iraia Cordoba" userId="S::iraia.cordoba@birmingham.gov.uk::974c5493-0022-4cad-866f-64dd5df18794" providerId="AD" clId="Web-{EFCAF273-F7CB-B4B5-97BF-23EA9125547F}" dt="2025-03-13T11:34:59.269" v="16"/>
          <ac:picMkLst>
            <pc:docMk/>
            <pc:sldMk cId="2809732476" sldId="265"/>
            <ac:picMk id="5" creationId="{B7786569-B1D4-5547-54F4-F511AF1C861A}"/>
          </ac:picMkLst>
        </pc:picChg>
        <pc:picChg chg="mod">
          <ac:chgData name="Iraia Cordoba" userId="S::iraia.cordoba@birmingham.gov.uk::974c5493-0022-4cad-866f-64dd5df18794" providerId="AD" clId="Web-{EFCAF273-F7CB-B4B5-97BF-23EA9125547F}" dt="2025-03-13T11:34:10.266" v="11" actId="14100"/>
          <ac:picMkLst>
            <pc:docMk/>
            <pc:sldMk cId="2809732476" sldId="265"/>
            <ac:picMk id="9" creationId="{D396A984-079E-26C0-6562-A4437977BE8C}"/>
          </ac:picMkLst>
        </pc:picChg>
        <pc:picChg chg="mod ord">
          <ac:chgData name="Iraia Cordoba" userId="S::iraia.cordoba@birmingham.gov.uk::974c5493-0022-4cad-866f-64dd5df18794" providerId="AD" clId="Web-{EFCAF273-F7CB-B4B5-97BF-23EA9125547F}" dt="2025-03-13T11:34:40.549" v="14"/>
          <ac:picMkLst>
            <pc:docMk/>
            <pc:sldMk cId="2809732476" sldId="265"/>
            <ac:picMk id="1026" creationId="{62F0A2BE-DF84-B4FE-6CE6-E8A6F786F451}"/>
          </ac:picMkLst>
        </pc:picChg>
      </pc:sldChg>
      <pc:sldChg chg="addSp delSp modSp add del replId">
        <pc:chgData name="Iraia Cordoba" userId="S::iraia.cordoba@birmingham.gov.uk::974c5493-0022-4cad-866f-64dd5df18794" providerId="AD" clId="Web-{EFCAF273-F7CB-B4B5-97BF-23EA9125547F}" dt="2025-03-13T11:39:09.286" v="45"/>
        <pc:sldMkLst>
          <pc:docMk/>
          <pc:sldMk cId="2543562579" sldId="266"/>
        </pc:sldMkLst>
        <pc:spChg chg="add mod">
          <ac:chgData name="Iraia Cordoba" userId="S::iraia.cordoba@birmingham.gov.uk::974c5493-0022-4cad-866f-64dd5df18794" providerId="AD" clId="Web-{EFCAF273-F7CB-B4B5-97BF-23EA9125547F}" dt="2025-03-13T11:38:55.129" v="43" actId="20577"/>
          <ac:spMkLst>
            <pc:docMk/>
            <pc:sldMk cId="2543562579" sldId="266"/>
            <ac:spMk id="7" creationId="{D713F8FF-A5A7-1DF8-A2CB-A4375C562402}"/>
          </ac:spMkLst>
        </pc:spChg>
        <pc:spChg chg="del">
          <ac:chgData name="Iraia Cordoba" userId="S::iraia.cordoba@birmingham.gov.uk::974c5493-0022-4cad-866f-64dd5df18794" providerId="AD" clId="Web-{EFCAF273-F7CB-B4B5-97BF-23EA9125547F}" dt="2025-03-13T11:38:30.565" v="26"/>
          <ac:spMkLst>
            <pc:docMk/>
            <pc:sldMk cId="2543562579" sldId="266"/>
            <ac:spMk id="12" creationId="{EACB2ADF-CB68-8616-D671-33AB32E48650}"/>
          </ac:spMkLst>
        </pc:spChg>
      </pc:sldChg>
      <pc:sldChg chg="modSp add">
        <pc:chgData name="Iraia Cordoba" userId="S::iraia.cordoba@birmingham.gov.uk::974c5493-0022-4cad-866f-64dd5df18794" providerId="AD" clId="Web-{EFCAF273-F7CB-B4B5-97BF-23EA9125547F}" dt="2025-03-13T11:43:07.839" v="116"/>
        <pc:sldMkLst>
          <pc:docMk/>
          <pc:sldMk cId="3353272714" sldId="267"/>
        </pc:sldMkLst>
        <pc:spChg chg="mod">
          <ac:chgData name="Iraia Cordoba" userId="S::iraia.cordoba@birmingham.gov.uk::974c5493-0022-4cad-866f-64dd5df18794" providerId="AD" clId="Web-{EFCAF273-F7CB-B4B5-97BF-23EA9125547F}" dt="2025-03-13T11:41:09.659" v="110" actId="14100"/>
          <ac:spMkLst>
            <pc:docMk/>
            <pc:sldMk cId="3353272714" sldId="267"/>
            <ac:spMk id="12" creationId="{D7434EA6-3BDC-942E-6AE6-F0F96C2E672D}"/>
          </ac:spMkLst>
        </pc:spChg>
        <pc:picChg chg="mod">
          <ac:chgData name="Iraia Cordoba" userId="S::iraia.cordoba@birmingham.gov.uk::974c5493-0022-4cad-866f-64dd5df18794" providerId="AD" clId="Web-{EFCAF273-F7CB-B4B5-97BF-23EA9125547F}" dt="2025-03-13T11:42:56.541" v="112"/>
          <ac:picMkLst>
            <pc:docMk/>
            <pc:sldMk cId="3353272714" sldId="267"/>
            <ac:picMk id="2" creationId="{12619357-88DA-8321-23EC-72F404387464}"/>
          </ac:picMkLst>
        </pc:picChg>
        <pc:picChg chg="mod">
          <ac:chgData name="Iraia Cordoba" userId="S::iraia.cordoba@birmingham.gov.uk::974c5493-0022-4cad-866f-64dd5df18794" providerId="AD" clId="Web-{EFCAF273-F7CB-B4B5-97BF-23EA9125547F}" dt="2025-03-13T11:43:06.307" v="115"/>
          <ac:picMkLst>
            <pc:docMk/>
            <pc:sldMk cId="3353272714" sldId="267"/>
            <ac:picMk id="3" creationId="{3A7F627C-BFDC-79D9-3606-8A6176F950EF}"/>
          </ac:picMkLst>
        </pc:picChg>
        <pc:picChg chg="mod">
          <ac:chgData name="Iraia Cordoba" userId="S::iraia.cordoba@birmingham.gov.uk::974c5493-0022-4cad-866f-64dd5df18794" providerId="AD" clId="Web-{EFCAF273-F7CB-B4B5-97BF-23EA9125547F}" dt="2025-03-13T11:42:59.354" v="113"/>
          <ac:picMkLst>
            <pc:docMk/>
            <pc:sldMk cId="3353272714" sldId="267"/>
            <ac:picMk id="1032" creationId="{515F22D2-6BA4-B8CF-99E2-A26E312C986F}"/>
          </ac:picMkLst>
        </pc:picChg>
        <pc:picChg chg="mod">
          <ac:chgData name="Iraia Cordoba" userId="S::iraia.cordoba@birmingham.gov.uk::974c5493-0022-4cad-866f-64dd5df18794" providerId="AD" clId="Web-{EFCAF273-F7CB-B4B5-97BF-23EA9125547F}" dt="2025-03-13T11:43:03.526" v="114"/>
          <ac:picMkLst>
            <pc:docMk/>
            <pc:sldMk cId="3353272714" sldId="267"/>
            <ac:picMk id="1034" creationId="{FAC6E890-97A9-15CC-3A5F-B57CC35B2536}"/>
          </ac:picMkLst>
        </pc:picChg>
        <pc:picChg chg="mod">
          <ac:chgData name="Iraia Cordoba" userId="S::iraia.cordoba@birmingham.gov.uk::974c5493-0022-4cad-866f-64dd5df18794" providerId="AD" clId="Web-{EFCAF273-F7CB-B4B5-97BF-23EA9125547F}" dt="2025-03-13T11:43:07.839" v="116"/>
          <ac:picMkLst>
            <pc:docMk/>
            <pc:sldMk cId="3353272714" sldId="267"/>
            <ac:picMk id="1036" creationId="{D15A65FA-D51B-E5FC-EBF8-AEB753052149}"/>
          </ac:picMkLst>
        </pc:picChg>
      </pc:sldChg>
    </pc:docChg>
  </pc:docChgLst>
  <pc:docChgLst>
    <pc:chgData clId="Web-{EFCAF273-F7CB-B4B5-97BF-23EA9125547F}"/>
    <pc:docChg chg="modSld">
      <pc:chgData name="" userId="" providerId="" clId="Web-{EFCAF273-F7CB-B4B5-97BF-23EA9125547F}" dt="2025-03-13T11:39:32.841" v="1" actId="20577"/>
      <pc:docMkLst>
        <pc:docMk/>
      </pc:docMkLst>
      <pc:sldChg chg="modSp">
        <pc:chgData name="" userId="" providerId="" clId="Web-{EFCAF273-F7CB-B4B5-97BF-23EA9125547F}" dt="2025-03-13T11:39:32.841" v="1" actId="20577"/>
        <pc:sldMkLst>
          <pc:docMk/>
          <pc:sldMk cId="3353272714" sldId="267"/>
        </pc:sldMkLst>
        <pc:spChg chg="mod">
          <ac:chgData name="" userId="" providerId="" clId="Web-{EFCAF273-F7CB-B4B5-97BF-23EA9125547F}" dt="2025-03-13T11:39:32.841" v="1" actId="20577"/>
          <ac:spMkLst>
            <pc:docMk/>
            <pc:sldMk cId="3353272714" sldId="267"/>
            <ac:spMk id="12" creationId="{D7434EA6-3BDC-942E-6AE6-F0F96C2E672D}"/>
          </ac:spMkLst>
        </pc:spChg>
      </pc:sldChg>
    </pc:docChg>
  </pc:docChgLst>
  <pc:docChgLst>
    <pc:chgData name="Iraia Cordoba" userId="S::iraia.cordoba@birmingham.gov.uk::974c5493-0022-4cad-866f-64dd5df18794" providerId="AD" clId="Web-{5A0FAF9E-2D52-F428-D139-BFF95447743F}"/>
    <pc:docChg chg="modSld">
      <pc:chgData name="Iraia Cordoba" userId="S::iraia.cordoba@birmingham.gov.uk::974c5493-0022-4cad-866f-64dd5df18794" providerId="AD" clId="Web-{5A0FAF9E-2D52-F428-D139-BFF95447743F}" dt="2025-03-24T09:04:03.119" v="8" actId="20577"/>
      <pc:docMkLst>
        <pc:docMk/>
      </pc:docMkLst>
      <pc:sldChg chg="modSp">
        <pc:chgData name="Iraia Cordoba" userId="S::iraia.cordoba@birmingham.gov.uk::974c5493-0022-4cad-866f-64dd5df18794" providerId="AD" clId="Web-{5A0FAF9E-2D52-F428-D139-BFF95447743F}" dt="2025-03-24T09:04:03.119" v="8" actId="20577"/>
        <pc:sldMkLst>
          <pc:docMk/>
          <pc:sldMk cId="3353272714" sldId="267"/>
        </pc:sldMkLst>
        <pc:spChg chg="mod">
          <ac:chgData name="Iraia Cordoba" userId="S::iraia.cordoba@birmingham.gov.uk::974c5493-0022-4cad-866f-64dd5df18794" providerId="AD" clId="Web-{5A0FAF9E-2D52-F428-D139-BFF95447743F}" dt="2025-03-24T09:04:03.119" v="8" actId="20577"/>
          <ac:spMkLst>
            <pc:docMk/>
            <pc:sldMk cId="3353272714" sldId="267"/>
            <ac:spMk id="12" creationId="{D7434EA6-3BDC-942E-6AE6-F0F96C2E67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733453" y="6135363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7316936" y="5603014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1E79F-F1A0-9E90-107A-9234D2F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53" y="5488585"/>
            <a:ext cx="1369415" cy="1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3" y="5660806"/>
            <a:ext cx="1539320" cy="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409580" y="674048"/>
            <a:ext cx="8501751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s-ES" sz="27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June 2025, 10:00-12:30 CEST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 dirty="0">
              <a:ea typeface="Calibri"/>
              <a:cs typeface="Calibri"/>
            </a:endParaRPr>
          </a:p>
          <a:p>
            <a:pPr algn="ctr"/>
            <a:endParaRPr lang="es-ES" sz="5400" dirty="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5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Climate, Energy and Mobility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5: ENERGY, CLIMATE AND MOBILITY</a:t>
            </a:r>
            <a:b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UnILiON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Brokerage Event under Horizon Europe Cluster 5 calls  on Climate, Energy and Mobility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4th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202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 dirty="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ONLY IF YOU HAVE AN IDEA TO PRESENT</a:t>
            </a:r>
            <a:endParaRPr lang="sk-SK" sz="18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 dirty="0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 dirty="0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 dirty="0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e8d0dae7c404affc6b27e09c949137ec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fcbadb6b71ed6837b4863c5896113d5d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C1485B-BFFD-42E2-B8A6-79EB845D2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293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Iraia Cordoba</cp:lastModifiedBy>
  <cp:revision>65</cp:revision>
  <dcterms:created xsi:type="dcterms:W3CDTF">2024-02-21T14:45:46Z</dcterms:created>
  <dcterms:modified xsi:type="dcterms:W3CDTF">2025-04-04T08:08:29Z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