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4537E-9142-83E6-030F-B9252A9944D3}" v="103" dt="2025-05-06T09:11:52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ia Cordoba" userId="S::iraia.cordoba@birmingham.gov.uk::974c5493-0022-4cad-866f-64dd5df18794" providerId="AD" clId="Web-{8FE68FF5-2055-656E-025F-D6CAA13E4056}"/>
    <pc:docChg chg="modSld">
      <pc:chgData name="Iraia Cordoba" userId="S::iraia.cordoba@birmingham.gov.uk::974c5493-0022-4cad-866f-64dd5df18794" providerId="AD" clId="Web-{8FE68FF5-2055-656E-025F-D6CAA13E4056}" dt="2025-04-04T08:08:42.456" v="0" actId="20577"/>
      <pc:docMkLst>
        <pc:docMk/>
      </pc:docMkLst>
      <pc:sldChg chg="modSp">
        <pc:chgData name="Iraia Cordoba" userId="S::iraia.cordoba@birmingham.gov.uk::974c5493-0022-4cad-866f-64dd5df18794" providerId="AD" clId="Web-{8FE68FF5-2055-656E-025F-D6CAA13E4056}" dt="2025-04-04T08:08:42.456" v="0" actId="20577"/>
        <pc:sldMkLst>
          <pc:docMk/>
          <pc:sldMk cId="979218649" sldId="268"/>
        </pc:sldMkLst>
        <pc:spChg chg="mod">
          <ac:chgData name="Iraia Cordoba" userId="S::iraia.cordoba@birmingham.gov.uk::974c5493-0022-4cad-866f-64dd5df18794" providerId="AD" clId="Web-{8FE68FF5-2055-656E-025F-D6CAA13E4056}" dt="2025-04-04T08:08:42.456" v="0" actId="20577"/>
          <ac:spMkLst>
            <pc:docMk/>
            <pc:sldMk cId="979218649" sldId="268"/>
            <ac:spMk id="17" creationId="{F7C8033B-478F-68B5-B621-8A34D4271D80}"/>
          </ac:spMkLst>
        </pc:spChg>
      </pc:sldChg>
    </pc:docChg>
  </pc:docChgLst>
  <pc:docChgLst>
    <pc:chgData name="Iraia Cordoba" userId="S::iraia.cordoba@birmingham.gov.uk::974c5493-0022-4cad-866f-64dd5df18794" providerId="AD" clId="Web-{BE30D0A1-C5F2-D39F-5932-78244DDD2B11}"/>
    <pc:docChg chg="modSld">
      <pc:chgData name="Iraia Cordoba" userId="S::iraia.cordoba@birmingham.gov.uk::974c5493-0022-4cad-866f-64dd5df18794" providerId="AD" clId="Web-{BE30D0A1-C5F2-D39F-5932-78244DDD2B11}" dt="2025-03-24T09:06:17.595" v="7" actId="20577"/>
      <pc:docMkLst>
        <pc:docMk/>
      </pc:docMkLst>
      <pc:sldChg chg="modSp">
        <pc:chgData name="Iraia Cordoba" userId="S::iraia.cordoba@birmingham.gov.uk::974c5493-0022-4cad-866f-64dd5df18794" providerId="AD" clId="Web-{BE30D0A1-C5F2-D39F-5932-78244DDD2B11}" dt="2025-03-24T09:06:17.595" v="7" actId="20577"/>
        <pc:sldMkLst>
          <pc:docMk/>
          <pc:sldMk cId="3353272714" sldId="266"/>
        </pc:sldMkLst>
        <pc:spChg chg="mod">
          <ac:chgData name="Iraia Cordoba" userId="S::iraia.cordoba@birmingham.gov.uk::974c5493-0022-4cad-866f-64dd5df18794" providerId="AD" clId="Web-{BE30D0A1-C5F2-D39F-5932-78244DDD2B11}" dt="2025-03-24T09:06:17.595" v="7" actId="20577"/>
          <ac:spMkLst>
            <pc:docMk/>
            <pc:sldMk cId="3353272714" sldId="266"/>
            <ac:spMk id="12" creationId="{D7434EA6-3BDC-942E-6AE6-F0F96C2E672D}"/>
          </ac:spMkLst>
        </pc:spChg>
      </pc:sldChg>
    </pc:docChg>
  </pc:docChgLst>
  <pc:docChgLst>
    <pc:chgData clId="Web-{B884537E-9142-83E6-030F-B9252A9944D3}"/>
    <pc:docChg chg="modSld">
      <pc:chgData name="" userId="" providerId="" clId="Web-{B884537E-9142-83E6-030F-B9252A9944D3}" dt="2025-05-06T09:11:32.697" v="29" actId="20577"/>
      <pc:docMkLst>
        <pc:docMk/>
      </pc:docMkLst>
      <pc:sldChg chg="modSp">
        <pc:chgData name="" userId="" providerId="" clId="Web-{B884537E-9142-83E6-030F-B9252A9944D3}" dt="2025-05-06T09:11:32.697" v="29" actId="20577"/>
        <pc:sldMkLst>
          <pc:docMk/>
          <pc:sldMk cId="3058824820" sldId="258"/>
        </pc:sldMkLst>
        <pc:spChg chg="mod">
          <ac:chgData name="" userId="" providerId="" clId="Web-{B884537E-9142-83E6-030F-B9252A9944D3}" dt="2025-05-06T09:11:32.697" v="29" actId="20577"/>
          <ac:spMkLst>
            <pc:docMk/>
            <pc:sldMk cId="3058824820" sldId="258"/>
            <ac:spMk id="5" creationId="{9710ECEA-BC46-4A6E-84D8-9A147DE2992F}"/>
          </ac:spMkLst>
        </pc:spChg>
      </pc:sldChg>
    </pc:docChg>
  </pc:docChgLst>
  <pc:docChgLst>
    <pc:chgData name="Iraia Cordoba" userId="S::iraia.cordoba@birmingham.gov.uk::974c5493-0022-4cad-866f-64dd5df18794" providerId="AD" clId="Web-{55D3CF5A-E0B3-FD8B-23C9-AF1891CFD715}"/>
    <pc:docChg chg="addSld delSld modSld">
      <pc:chgData name="Iraia Cordoba" userId="S::iraia.cordoba@birmingham.gov.uk::974c5493-0022-4cad-866f-64dd5df18794" providerId="AD" clId="Web-{55D3CF5A-E0B3-FD8B-23C9-AF1891CFD715}" dt="2025-04-04T07:54:37.948" v="6"/>
      <pc:docMkLst>
        <pc:docMk/>
      </pc:docMkLst>
      <pc:sldChg chg="del">
        <pc:chgData name="Iraia Cordoba" userId="S::iraia.cordoba@birmingham.gov.uk::974c5493-0022-4cad-866f-64dd5df18794" providerId="AD" clId="Web-{55D3CF5A-E0B3-FD8B-23C9-AF1891CFD715}" dt="2025-04-04T07:54:37.948" v="6"/>
        <pc:sldMkLst>
          <pc:docMk/>
          <pc:sldMk cId="3353272714" sldId="266"/>
        </pc:sldMkLst>
      </pc:sldChg>
      <pc:sldChg chg="addSp delSp modSp add">
        <pc:chgData name="Iraia Cordoba" userId="S::iraia.cordoba@birmingham.gov.uk::974c5493-0022-4cad-866f-64dd5df18794" providerId="AD" clId="Web-{55D3CF5A-E0B3-FD8B-23C9-AF1891CFD715}" dt="2025-04-04T07:54:33.964" v="5" actId="14100"/>
        <pc:sldMkLst>
          <pc:docMk/>
          <pc:sldMk cId="979218649" sldId="268"/>
        </pc:sldMkLst>
        <pc:spChg chg="del">
          <ac:chgData name="Iraia Cordoba" userId="S::iraia.cordoba@birmingham.gov.uk::974c5493-0022-4cad-866f-64dd5df18794" providerId="AD" clId="Web-{55D3CF5A-E0B3-FD8B-23C9-AF1891CFD715}" dt="2025-04-04T07:54:29.057" v="3"/>
          <ac:spMkLst>
            <pc:docMk/>
            <pc:sldMk cId="979218649" sldId="268"/>
            <ac:spMk id="3" creationId="{191F6E02-ED82-DA3E-3A19-B2F63784C689}"/>
          </ac:spMkLst>
        </pc:spChg>
        <pc:spChg chg="add del">
          <ac:chgData name="Iraia Cordoba" userId="S::iraia.cordoba@birmingham.gov.uk::974c5493-0022-4cad-866f-64dd5df18794" providerId="AD" clId="Web-{55D3CF5A-E0B3-FD8B-23C9-AF1891CFD715}" dt="2025-04-04T07:54:23.744" v="2"/>
          <ac:spMkLst>
            <pc:docMk/>
            <pc:sldMk cId="979218649" sldId="268"/>
            <ac:spMk id="4" creationId="{9C9E4E47-C3B3-A504-989D-4E191C1A1BFB}"/>
          </ac:spMkLst>
        </pc:spChg>
        <pc:spChg chg="add mod">
          <ac:chgData name="Iraia Cordoba" userId="S::iraia.cordoba@birmingham.gov.uk::974c5493-0022-4cad-866f-64dd5df18794" providerId="AD" clId="Web-{55D3CF5A-E0B3-FD8B-23C9-AF1891CFD715}" dt="2025-04-04T07:54:33.964" v="5" actId="14100"/>
          <ac:spMkLst>
            <pc:docMk/>
            <pc:sldMk cId="979218649" sldId="268"/>
            <ac:spMk id="17" creationId="{F7C8033B-478F-68B5-B621-8A34D4271D80}"/>
          </ac:spMkLst>
        </pc:spChg>
      </pc:sldChg>
    </pc:docChg>
  </pc:docChgLst>
  <pc:docChgLst>
    <pc:chgData name="Iraia Cordoba" userId="S::iraia.cordoba@birmingham.gov.uk::974c5493-0022-4cad-866f-64dd5df18794" providerId="AD" clId="Web-{499EB107-F1A4-FE12-255F-EFE81D4993B2}"/>
    <pc:docChg chg="addSld delSld modSld">
      <pc:chgData name="Iraia Cordoba" userId="S::iraia.cordoba@birmingham.gov.uk::974c5493-0022-4cad-866f-64dd5df18794" providerId="AD" clId="Web-{499EB107-F1A4-FE12-255F-EFE81D4993B2}" dt="2025-03-13T11:44:07.237" v="26"/>
      <pc:docMkLst>
        <pc:docMk/>
      </pc:docMkLst>
      <pc:sldChg chg="del">
        <pc:chgData name="Iraia Cordoba" userId="S::iraia.cordoba@birmingham.gov.uk::974c5493-0022-4cad-866f-64dd5df18794" providerId="AD" clId="Web-{499EB107-F1A4-FE12-255F-EFE81D4993B2}" dt="2025-03-13T11:37:03.975" v="12"/>
        <pc:sldMkLst>
          <pc:docMk/>
          <pc:sldMk cId="2809732476" sldId="265"/>
        </pc:sldMkLst>
      </pc:sldChg>
      <pc:sldChg chg="modSp add">
        <pc:chgData name="Iraia Cordoba" userId="S::iraia.cordoba@birmingham.gov.uk::974c5493-0022-4cad-866f-64dd5df18794" providerId="AD" clId="Web-{499EB107-F1A4-FE12-255F-EFE81D4993B2}" dt="2025-03-13T11:44:07.237" v="26"/>
        <pc:sldMkLst>
          <pc:docMk/>
          <pc:sldMk cId="3353272714" sldId="266"/>
        </pc:sldMkLst>
        <pc:spChg chg="mod">
          <ac:chgData name="Iraia Cordoba" userId="S::iraia.cordoba@birmingham.gov.uk::974c5493-0022-4cad-866f-64dd5df18794" providerId="AD" clId="Web-{499EB107-F1A4-FE12-255F-EFE81D4993B2}" dt="2025-03-13T11:41:02.357" v="21" actId="14100"/>
          <ac:spMkLst>
            <pc:docMk/>
            <pc:sldMk cId="3353272714" sldId="266"/>
            <ac:spMk id="12" creationId="{D7434EA6-3BDC-942E-6AE6-F0F96C2E672D}"/>
          </ac:spMkLst>
        </pc:spChg>
        <pc:picChg chg="mod">
          <ac:chgData name="Iraia Cordoba" userId="S::iraia.cordoba@birmingham.gov.uk::974c5493-0022-4cad-866f-64dd5df18794" providerId="AD" clId="Web-{499EB107-F1A4-FE12-255F-EFE81D4993B2}" dt="2025-03-13T11:43:50.909" v="22"/>
          <ac:picMkLst>
            <pc:docMk/>
            <pc:sldMk cId="3353272714" sldId="266"/>
            <ac:picMk id="2" creationId="{12619357-88DA-8321-23EC-72F404387464}"/>
          </ac:picMkLst>
        </pc:picChg>
        <pc:picChg chg="mod">
          <ac:chgData name="Iraia Cordoba" userId="S::iraia.cordoba@birmingham.gov.uk::974c5493-0022-4cad-866f-64dd5df18794" providerId="AD" clId="Web-{499EB107-F1A4-FE12-255F-EFE81D4993B2}" dt="2025-03-13T11:43:52.846" v="23"/>
          <ac:picMkLst>
            <pc:docMk/>
            <pc:sldMk cId="3353272714" sldId="266"/>
            <ac:picMk id="1032" creationId="{515F22D2-6BA4-B8CF-99E2-A26E312C986F}"/>
          </ac:picMkLst>
        </pc:picChg>
        <pc:picChg chg="mod">
          <ac:chgData name="Iraia Cordoba" userId="S::iraia.cordoba@birmingham.gov.uk::974c5493-0022-4cad-866f-64dd5df18794" providerId="AD" clId="Web-{499EB107-F1A4-FE12-255F-EFE81D4993B2}" dt="2025-03-13T11:44:07.237" v="26"/>
          <ac:picMkLst>
            <pc:docMk/>
            <pc:sldMk cId="3353272714" sldId="266"/>
            <ac:picMk id="1034" creationId="{FAC6E890-97A9-15CC-3A5F-B57CC35B2536}"/>
          </ac:picMkLst>
        </pc:picChg>
        <pc:picChg chg="mod">
          <ac:chgData name="Iraia Cordoba" userId="S::iraia.cordoba@birmingham.gov.uk::974c5493-0022-4cad-866f-64dd5df18794" providerId="AD" clId="Web-{499EB107-F1A4-FE12-255F-EFE81D4993B2}" dt="2025-03-13T11:44:03.206" v="24"/>
          <ac:picMkLst>
            <pc:docMk/>
            <pc:sldMk cId="3353272714" sldId="266"/>
            <ac:picMk id="1036" creationId="{D15A65FA-D51B-E5FC-EBF8-AEB753052149}"/>
          </ac:picMkLst>
        </pc:picChg>
        <pc:picChg chg="mod">
          <ac:chgData name="Iraia Cordoba" userId="S::iraia.cordoba@birmingham.gov.uk::974c5493-0022-4cad-866f-64dd5df18794" providerId="AD" clId="Web-{499EB107-F1A4-FE12-255F-EFE81D4993B2}" dt="2025-03-13T11:44:05.706" v="25"/>
          <ac:picMkLst>
            <pc:docMk/>
            <pc:sldMk cId="3353272714" sldId="266"/>
            <ac:picMk id="1038" creationId="{2638D77F-0614-F8E3-24C7-3143C75D1B84}"/>
          </ac:picMkLst>
        </pc:picChg>
      </pc:sldChg>
    </pc:docChg>
  </pc:docChgLst>
  <pc:docChgLst>
    <pc:chgData name="Iraia Cordoba" userId="S::iraia.cordoba@birmingham.gov.uk::974c5493-0022-4cad-866f-64dd5df18794" providerId="AD" clId="Web-{B884537E-9142-83E6-030F-B9252A9944D3}"/>
    <pc:docChg chg="modSld">
      <pc:chgData name="Iraia Cordoba" userId="S::iraia.cordoba@birmingham.gov.uk::974c5493-0022-4cad-866f-64dd5df18794" providerId="AD" clId="Web-{B884537E-9142-83E6-030F-B9252A9944D3}" dt="2025-05-06T09:11:52.511" v="19" actId="20577"/>
      <pc:docMkLst>
        <pc:docMk/>
      </pc:docMkLst>
      <pc:sldChg chg="modSp">
        <pc:chgData name="Iraia Cordoba" userId="S::iraia.cordoba@birmingham.gov.uk::974c5493-0022-4cad-866f-64dd5df18794" providerId="AD" clId="Web-{B884537E-9142-83E6-030F-B9252A9944D3}" dt="2025-05-06T09:11:52.511" v="19" actId="20577"/>
        <pc:sldMkLst>
          <pc:docMk/>
          <pc:sldMk cId="3058824820" sldId="258"/>
        </pc:sldMkLst>
        <pc:spChg chg="mod">
          <ac:chgData name="Iraia Cordoba" userId="S::iraia.cordoba@birmingham.gov.uk::974c5493-0022-4cad-866f-64dd5df18794" providerId="AD" clId="Web-{B884537E-9142-83E6-030F-B9252A9944D3}" dt="2025-05-06T09:11:52.511" v="19" actId="20577"/>
          <ac:spMkLst>
            <pc:docMk/>
            <pc:sldMk cId="3058824820" sldId="258"/>
            <ac:spMk id="5" creationId="{9710ECEA-BC46-4A6E-84D8-9A147DE299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06/05/2025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06/05/2025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733453" y="6135363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7316936" y="5603014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C1E79F-F1A0-9E90-107A-9234D2FD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53" y="5488585"/>
            <a:ext cx="1369415" cy="13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73" y="5660806"/>
            <a:ext cx="1539320" cy="9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8033B-478F-68B5-B621-8A34D4271D80}"/>
              </a:ext>
            </a:extLst>
          </p:cNvPr>
          <p:cNvSpPr txBox="1"/>
          <p:nvPr/>
        </p:nvSpPr>
        <p:spPr>
          <a:xfrm>
            <a:off x="3429372" y="674048"/>
            <a:ext cx="8481959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UnILiON</a:t>
            </a:r>
            <a:r>
              <a:rPr lang="es-ES" sz="54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BROKERAGE EVENT</a:t>
            </a:r>
          </a:p>
          <a:p>
            <a:pPr algn="ctr"/>
            <a:r>
              <a:rPr lang="es-E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10</a:t>
            </a:r>
            <a:r>
              <a:rPr lang="es-ES" sz="2700" baseline="30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</a:t>
            </a:r>
            <a:r>
              <a:rPr lang="es-E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June 2025, 10:00-12:30 CEST</a:t>
            </a:r>
            <a:endParaRPr lang="es-ES" sz="4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54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s-ES" sz="540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NEB</a:t>
            </a:r>
            <a:endParaRPr lang="en-US" sz="54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400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New European Bauhaus Facility</a:t>
            </a:r>
            <a:endParaRPr lang="es-ES" sz="5400">
              <a:solidFill>
                <a:schemeClr val="accent5">
                  <a:lumMod val="50000"/>
                </a:schemeClr>
              </a:solidFill>
              <a:effectLst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NEB: New European Bauhaus Facility</a:t>
            </a:r>
            <a:br>
              <a:rPr lang="en-GB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>
                <a:solidFill>
                  <a:schemeClr val="accent5">
                    <a:lumMod val="50000"/>
                  </a:schemeClr>
                </a:solidFill>
              </a:rPr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916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err="1">
                <a:latin typeface="Calibri"/>
                <a:ea typeface="Calibri"/>
                <a:cs typeface="Calibri"/>
              </a:rPr>
              <a:t>UnILiON</a:t>
            </a:r>
            <a:r>
              <a:rPr lang="en-GB" sz="2400" b="1">
                <a:latin typeface="Calibri"/>
                <a:ea typeface="Calibri"/>
                <a:cs typeface="Calibri"/>
              </a:rPr>
              <a:t> Brokerage Event under Horizon Europe New European Bauhaus Facility </a:t>
            </a:r>
            <a:r>
              <a:rPr lang="en-BE" sz="2400" b="1">
                <a:latin typeface="Calibri"/>
                <a:ea typeface="Calibri"/>
                <a:cs typeface="Calibri"/>
              </a:rPr>
              <a:t>I </a:t>
            </a:r>
            <a:r>
              <a:rPr lang="en-GB" sz="2400" b="1">
                <a:latin typeface="Calibri"/>
                <a:ea typeface="Calibri"/>
                <a:cs typeface="Calibri"/>
              </a:rPr>
              <a:t>10th June </a:t>
            </a:r>
            <a:r>
              <a:rPr lang="en-BE" sz="2400" b="1">
                <a:latin typeface="Calibri"/>
                <a:ea typeface="Calibri"/>
                <a:cs typeface="Calibri"/>
              </a:rPr>
              <a:t>202</a:t>
            </a:r>
            <a:r>
              <a:rPr lang="en-GB" sz="2400" b="1">
                <a:latin typeface="Calibri"/>
                <a:ea typeface="Calibri"/>
                <a:cs typeface="Calibri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e8d0dae7c404affc6b27e09c949137ec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fcbadb6b71ed6837b4863c5896113d5d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C1485B-BFFD-42E2-B8A6-79EB845D2175}">
  <ds:schemaRefs>
    <ds:schemaRef ds:uri="05f945b6-d978-4a0b-b325-72aa2ff8b11d"/>
    <ds:schemaRef ds:uri="0d370127-dbc3-48bc-b9c8-4c1ea38ade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revision>1</cp:revision>
  <dcterms:created xsi:type="dcterms:W3CDTF">2024-02-21T14:45:46Z</dcterms:created>
  <dcterms:modified xsi:type="dcterms:W3CDTF">2025-05-06T09:12:03Z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