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36AC-ABD8-19EA-5E96-150E788B490E}" v="212" dt="2025-11-24T09:12:4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5457482" y="5496776"/>
            <a:ext cx="1609751" cy="7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705399" y="6251953"/>
            <a:ext cx="2205932" cy="50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85" y="5480382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5400" noProof="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26 t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</a:t>
            </a:r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January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202</a:t>
            </a:r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1</a:t>
            </a:r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:00-1</a:t>
            </a:r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hu-HU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 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 dirty="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endParaRPr lang="hu-HU" sz="5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hu-HU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2  </a:t>
            </a:r>
            <a:endParaRPr lang="hu-HU" sz="5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Culture, Creativity and Inclusive Society</a:t>
            </a:r>
            <a:endParaRPr lang="en-GB" dirty="0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05" r="-1044" b="311"/>
          <a:stretch>
            <a:fillRect/>
          </a:stretch>
        </p:blipFill>
        <p:spPr>
          <a:xfrm>
            <a:off x="7297866" y="5445805"/>
            <a:ext cx="2922486" cy="712219"/>
          </a:xfrm>
          <a:prstGeom prst="rect">
            <a:avLst/>
          </a:prstGeom>
        </p:spPr>
      </p:pic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18BA02E3-0C53-31CD-790B-D7EC5720BA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8743" y="6211930"/>
            <a:ext cx="3136980" cy="7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2: CULTURE, CREATIVITY AND INCLUSIVE SOCIETY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/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>
                <a:latin typeface="Calibri"/>
                <a:ea typeface="Calibri"/>
                <a:cs typeface="Calibri"/>
              </a:rPr>
              <a:t>UnILiON Brokerage Event under Horizon Europe Cluster 2 calls  on Culture, Creativity and Inclusive Society 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DATE</a:t>
            </a:r>
            <a:endParaRPr lang="en-GB" sz="2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c2f7d85527dcff35a7558b5c79b653a6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b217034b6fbdf1de7d8f9d867b027486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CAD314-E57C-4EF4-8AF7-8DF08F9B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301</Words>
  <Application>Microsoft Office PowerPoint</Application>
  <PresentationFormat>Szélesvásznú</PresentationFormat>
  <Paragraphs>34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Lugmayer Orsolya</cp:lastModifiedBy>
  <cp:revision>62</cp:revision>
  <dcterms:created xsi:type="dcterms:W3CDTF">2024-02-21T14:45:46Z</dcterms:created>
  <dcterms:modified xsi:type="dcterms:W3CDTF">2025-12-17T16:09:08Z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