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8" r:id="rId5"/>
    <p:sldId id="258" r:id="rId6"/>
    <p:sldId id="259" r:id="rId7"/>
    <p:sldId id="260" r:id="rId8"/>
    <p:sldId id="264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ina Vera Company" userId="7c67fc04-1f9e-4b0d-8339-bf19de8ac684" providerId="ADAL" clId="{86E2E38E-7291-44EA-B948-3B47DAB668E1}"/>
    <pc:docChg chg="custSel modSld">
      <pc:chgData name="Cristina Vera Company" userId="7c67fc04-1f9e-4b0d-8339-bf19de8ac684" providerId="ADAL" clId="{86E2E38E-7291-44EA-B948-3B47DAB668E1}" dt="2026-03-26T08:47:47.803" v="3" actId="1076"/>
      <pc:docMkLst>
        <pc:docMk/>
      </pc:docMkLst>
      <pc:sldChg chg="addSp delSp modSp mod">
        <pc:chgData name="Cristina Vera Company" userId="7c67fc04-1f9e-4b0d-8339-bf19de8ac684" providerId="ADAL" clId="{86E2E38E-7291-44EA-B948-3B47DAB668E1}" dt="2026-03-26T08:47:47.803" v="3" actId="1076"/>
        <pc:sldMkLst>
          <pc:docMk/>
          <pc:sldMk cId="979218649" sldId="268"/>
        </pc:sldMkLst>
        <pc:picChg chg="add mod">
          <ac:chgData name="Cristina Vera Company" userId="7c67fc04-1f9e-4b0d-8339-bf19de8ac684" providerId="ADAL" clId="{86E2E38E-7291-44EA-B948-3B47DAB668E1}" dt="2026-03-26T08:47:47.803" v="3" actId="1076"/>
          <ac:picMkLst>
            <pc:docMk/>
            <pc:sldMk cId="979218649" sldId="268"/>
            <ac:picMk id="4" creationId="{DC83A891-B73E-59E0-1B22-6D3017470A14}"/>
          </ac:picMkLst>
        </pc:picChg>
        <pc:picChg chg="del">
          <ac:chgData name="Cristina Vera Company" userId="7c67fc04-1f9e-4b0d-8339-bf19de8ac684" providerId="ADAL" clId="{86E2E38E-7291-44EA-B948-3B47DAB668E1}" dt="2026-03-26T08:47:41.559" v="0" actId="478"/>
          <ac:picMkLst>
            <pc:docMk/>
            <pc:sldMk cId="979218649" sldId="268"/>
            <ac:picMk id="14" creationId="{BED4ACCE-31D8-79CC-8E0A-B3B853D50A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D1F4F-A475-4775-8F2C-8D683D420CE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18A05-8586-47E4-842D-EBF86179A0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860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D0E74-E48C-A29B-C9AE-F5939AC25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F72AA2-178A-5282-8E50-89D6B4ED22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09FDBC-A50F-9BF3-C52B-664587E966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B4A85-E499-CE22-4140-1839F3935D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18A05-8586-47E4-842D-EBF86179A00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7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32F2-4554-9BDD-7F25-15EC7F448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C9D62E-A536-E3E3-C6F0-9C8300E21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562EC-A9EC-C749-E046-586FC962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DDBBA-8E09-F2E1-30CD-BA523CCA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664E9-A54C-05C1-FC9A-F70E8A65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31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CBF8A-1922-F3AA-128D-ED9C22CD4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24BCD-1463-03D6-648C-DE0A5A028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65172-6ECC-F82F-6882-EA18ABA1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39F0D-A2DB-360F-D064-64DC4CEA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381F-D607-5B59-6389-742F754B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58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705C40-9434-F7C9-77B0-B79389F57F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762C4-8F79-AFA2-9EF2-825DD34F8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7E841-3D19-C051-E6C3-708D32AC0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3DEC-D783-B269-1F77-E75F7A2E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0250D-D699-ACB7-049E-48BC366A5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1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5C7E0-F779-A096-C2F9-3D6C064A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9971E-61B6-1C2C-ED62-476FD2840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1188D-E677-BEFA-75EF-BC4DDE550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2AE48-D0E1-ADBC-A643-32CFAD09B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C7AE1-0E3A-A329-C3D8-EA2A4F24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67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4217F-05C7-2F6F-F8E3-253D2F5D8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821A1-51FC-6CCA-31E7-183E9FF21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90DB9-AC4B-4870-9961-C9916CB2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C7421-AD68-2DEC-6DE9-83B479F7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EBE7F-59FA-D728-32C0-9A56E907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64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04A5-71A6-2D19-08A6-782DB6C7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147C1-A082-40B4-BADF-DC82E0D0A6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B1EB91-0067-57C9-2228-3F1ED7366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9778E-E76C-8704-45DB-E859F6280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7E4C4-3F87-5E63-92AE-59C1696C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2481B-CECB-BEA0-AFF7-5A63F177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99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572E2-55D4-E66D-D0ED-5CA2974C3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826E9-90A3-51CE-3AB8-62C741BE4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F490F-A684-C6A7-5EAA-766E68EBF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2C0354-C463-3D49-78AE-6EC66E4B92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91AD0-4BA4-98FB-D42B-E50C4E7D1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9740D1-4678-C038-EF58-3D642FFD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723CFE-3806-3994-B680-BFEF2CB93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61761B-F593-488E-7D47-083040673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61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2FF29-2287-2C1F-B029-4F1496A0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219EE7-D7E4-DE4A-8682-F243DEC9D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3A402-D83E-6B6F-0FA3-BD875CE3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C74E9-102B-12AC-EFDC-633B43F6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403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2EB02-351A-FF20-F95C-1A7C34B28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7412D-D492-4A5B-33D6-91D9BAC4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18B42-9028-6D67-70B2-CDA2846D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47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078A2-CC45-6267-DBF4-0EA2A1210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5875-5261-B54F-64CF-A737D0BCD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F1440-6003-EC5F-5BB8-B50A44FD2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4CC05-D8D9-1396-4CBD-D88EBD2D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3B029-E270-2B1D-BF70-710BA57D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C41F5-2A41-2C09-CF75-2D00BFBE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18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A9B94-39D3-0D20-2DC7-BA0FB2D25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4206BC-BF85-1363-8517-8A3ED709B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9B52D7-F949-516D-5992-3581A4B56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A0BAC-842E-C6DB-A306-4F5AEE16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21D52-2467-E9A2-B894-4D29D91B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F7423-7D49-F99F-4047-27F5B1D6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97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246BC-1540-7009-2F3D-609BAA34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D3166-1C5C-BAFF-EE26-A35A7DFEA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DDF79-3ED4-F860-F0CB-88B51C73F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89EF-50C5-4068-8DCF-AE348BE4FA8F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70984-4289-C910-3385-52A745254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3D175-2A6E-690C-70F9-ACD1C6B0D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406E-DD75-469F-82DB-CE3BE2AA771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23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352FD-C28F-9ACD-DC49-065917C5D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786569-B1D4-5547-54F4-F511AF1C86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7196" r="-25" b="-94"/>
          <a:stretch/>
        </p:blipFill>
        <p:spPr>
          <a:xfrm>
            <a:off x="1812326" y="0"/>
            <a:ext cx="10382753" cy="69659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96A984-079E-26C0-6562-A4437977B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014" y="0"/>
            <a:ext cx="3220273" cy="6959463"/>
          </a:xfrm>
          <a:prstGeom prst="rect">
            <a:avLst/>
          </a:prstGeom>
          <a:scene3d>
            <a:camera prst="orthographicFront">
              <a:rot lat="0" lon="600000" rev="0"/>
            </a:camera>
            <a:lightRig rig="threePt" dir="t"/>
          </a:scene3d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2F0A2BE-DF84-B4FE-6CE6-E8A6F786F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69" y="353378"/>
            <a:ext cx="2564765" cy="256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68FDF48-2D7F-6B05-85C7-14D9784AF3CB}"/>
              </a:ext>
            </a:extLst>
          </p:cNvPr>
          <p:cNvSpPr txBox="1"/>
          <p:nvPr/>
        </p:nvSpPr>
        <p:spPr>
          <a:xfrm>
            <a:off x="358457" y="3429000"/>
            <a:ext cx="25647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3600" b="0" i="0" u="none" strike="noStrike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Universities Informal Liaison 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3600" b="0" i="0" u="none" strike="noStrike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Offices Network</a:t>
            </a:r>
            <a:endParaRPr lang="es-ES" sz="360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6E02-ED82-DA3E-3A19-B2F63784C689}"/>
              </a:ext>
            </a:extLst>
          </p:cNvPr>
          <p:cNvSpPr txBox="1"/>
          <p:nvPr/>
        </p:nvSpPr>
        <p:spPr>
          <a:xfrm>
            <a:off x="3116503" y="674048"/>
            <a:ext cx="8794828" cy="41857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5400" dirty="0" err="1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UnILiON</a:t>
            </a:r>
            <a:r>
              <a:rPr lang="es-ES" sz="5400" dirty="0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 BROKERAGE EVENT</a:t>
            </a:r>
          </a:p>
          <a:p>
            <a:pPr algn="ctr"/>
            <a:r>
              <a:rPr lang="es-ES" sz="4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28th April 2026, 10:00-12:00 CET</a:t>
            </a:r>
            <a:endParaRPr lang="en-US" sz="40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ctr"/>
            <a:endParaRPr lang="es-ES" sz="1000" dirty="0">
              <a:ea typeface="Calibri"/>
              <a:cs typeface="Calibri"/>
            </a:endParaRPr>
          </a:p>
          <a:p>
            <a:pPr algn="ctr"/>
            <a:endParaRPr lang="es-ES" sz="5400" dirty="0">
              <a:ea typeface="Calibri"/>
              <a:cs typeface="Calibri"/>
            </a:endParaRPr>
          </a:p>
          <a:p>
            <a:pPr algn="ctr"/>
            <a:r>
              <a:rPr lang="es-ES" sz="5400" dirty="0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HORIZON EUROPE </a:t>
            </a:r>
          </a:p>
          <a:p>
            <a:pPr algn="ctr"/>
            <a:r>
              <a:rPr lang="es-ES" sz="5400" dirty="0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New </a:t>
            </a:r>
            <a:r>
              <a:rPr lang="es-ES" sz="5400" dirty="0" err="1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European</a:t>
            </a:r>
            <a:r>
              <a:rPr lang="es-ES" sz="5400" dirty="0">
                <a:solidFill>
                  <a:schemeClr val="accent5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 Bauhaus (NEB)</a:t>
            </a:r>
            <a:endParaRPr lang="en-GB" dirty="0">
              <a:solidFill>
                <a:schemeClr val="accent5">
                  <a:lumMod val="50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83A891-B73E-59E0-1B22-6D3017470A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907" y="5064502"/>
            <a:ext cx="9009524" cy="1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21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8">
            <a:extLst>
              <a:ext uri="{FF2B5EF4-FFF2-40B4-BE49-F238E27FC236}">
                <a16:creationId xmlns:a16="http://schemas.microsoft.com/office/drawing/2014/main" id="{BCC1D179-262D-4820-9A35-5DCA1985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974" y="2107247"/>
            <a:ext cx="6834052" cy="19664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 fontScale="77500" lnSpcReduction="20000"/>
          </a:bodyPr>
          <a:lstStyle>
            <a:defPPr>
              <a:defRPr lang="es-ES"/>
            </a:defPPr>
            <a:lvl1pPr marR="0" lvl="0" indent="0" defTabSz="457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sk-SK" altLang="pl-PL" dirty="0"/>
            </a:br>
            <a:r>
              <a:rPr lang="es-ES" altLang="pl-PL" dirty="0">
                <a:solidFill>
                  <a:schemeClr val="accent5">
                    <a:lumMod val="50000"/>
                  </a:schemeClr>
                </a:solidFill>
              </a:rPr>
              <a:t>New </a:t>
            </a:r>
            <a:r>
              <a:rPr lang="es-ES" altLang="pl-PL" dirty="0" err="1">
                <a:solidFill>
                  <a:schemeClr val="accent5">
                    <a:lumMod val="50000"/>
                  </a:schemeClr>
                </a:solidFill>
              </a:rPr>
              <a:t>European</a:t>
            </a:r>
            <a:r>
              <a:rPr lang="es-ES" altLang="pl-PL" dirty="0">
                <a:solidFill>
                  <a:schemeClr val="accent5">
                    <a:lumMod val="50000"/>
                  </a:schemeClr>
                </a:solidFill>
              </a:rPr>
              <a:t> Bauhaus (NEB)</a:t>
            </a:r>
            <a:br>
              <a:rPr lang="en-GB" altLang="pl-PL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GB" altLang="pl-PL" dirty="0">
                <a:solidFill>
                  <a:schemeClr val="accent5">
                    <a:lumMod val="50000"/>
                  </a:schemeClr>
                </a:solidFill>
              </a:rPr>
              <a:t>Speaker name (edit)</a:t>
            </a:r>
            <a:br>
              <a:rPr lang="en-GB" altLang="pl-PL" dirty="0"/>
            </a:br>
            <a:r>
              <a:rPr lang="en-GB" altLang="pl-PL" dirty="0">
                <a:solidFill>
                  <a:schemeClr val="accent5">
                    <a:lumMod val="50000"/>
                  </a:schemeClr>
                </a:solidFill>
              </a:rPr>
              <a:t>Organisation (edit)</a:t>
            </a:r>
            <a:br>
              <a:rPr lang="sk-SK" altLang="pl-PL" dirty="0"/>
            </a:br>
            <a:endParaRPr lang="fr-FR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BlokTextu 6">
            <a:extLst>
              <a:ext uri="{FF2B5EF4-FFF2-40B4-BE49-F238E27FC236}">
                <a16:creationId xmlns:a16="http://schemas.microsoft.com/office/drawing/2014/main" id="{9710ECEA-BC46-4A6E-84D8-9A147DE2992F}"/>
              </a:ext>
            </a:extLst>
          </p:cNvPr>
          <p:cNvSpPr txBox="1"/>
          <p:nvPr/>
        </p:nvSpPr>
        <p:spPr>
          <a:xfrm>
            <a:off x="1426029" y="4366144"/>
            <a:ext cx="8501742" cy="4921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2400" b="1" dirty="0" err="1">
                <a:latin typeface="Calibri"/>
                <a:ea typeface="Calibri"/>
                <a:cs typeface="Calibri"/>
              </a:rPr>
              <a:t>UnILiON</a:t>
            </a:r>
            <a:r>
              <a:rPr lang="en-GB" sz="2400" b="1" dirty="0">
                <a:latin typeface="Calibri"/>
                <a:ea typeface="Calibri"/>
                <a:cs typeface="Calibri"/>
              </a:rPr>
              <a:t> Brokerage Event under Horizon Europe NEB calls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824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7" name="Nadpis 1">
            <a:extLst>
              <a:ext uri="{FF2B5EF4-FFF2-40B4-BE49-F238E27FC236}">
                <a16:creationId xmlns:a16="http://schemas.microsoft.com/office/drawing/2014/main" id="{1A457157-2E31-4A6C-9449-D0742B487BD1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9121007" cy="10178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SHORT INTRODUCTION OF </a:t>
            </a: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YOUR ORGANISATION</a:t>
            </a:r>
            <a:endParaRPr kumimoji="0" lang="sk-SK" sz="3600" b="1" i="0" u="none" strike="noStrike" kern="1200" cap="none" spc="0" normalizeH="0" baseline="0" noProof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8" name="Zástupný objekt pre obsah 4">
            <a:extLst>
              <a:ext uri="{FF2B5EF4-FFF2-40B4-BE49-F238E27FC236}">
                <a16:creationId xmlns:a16="http://schemas.microsoft.com/office/drawing/2014/main" id="{ED53AFB7-A9DA-42FD-A6B1-9E839008C8AD}"/>
              </a:ext>
            </a:extLst>
          </p:cNvPr>
          <p:cNvSpPr txBox="1">
            <a:spLocks/>
          </p:cNvSpPr>
          <p:nvPr/>
        </p:nvSpPr>
        <p:spPr>
          <a:xfrm>
            <a:off x="677334" y="148861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sk-SK" altLang="pl-PL" sz="1800" b="1" i="0" u="none" strike="noStrike" kern="1200" cap="none" spc="0" normalizeH="0" baseline="0" noProof="0">
              <a:ln>
                <a:noFill/>
              </a:ln>
              <a:solidFill>
                <a:srgbClr val="00649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FOR ALL PRESENTERS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Please only mention the key characteristics of your 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Institution </a:t>
            </a: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that is relevant to the 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event</a:t>
            </a: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(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type of Institution, </a:t>
            </a: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infrastructure, research team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institutional area of focus</a:t>
            </a: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etc.)</a:t>
            </a: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If you are a University, please indicate the World Ranking of your Institution (and Ranking System)</a:t>
            </a:r>
            <a:endParaRPr kumimoji="0" lang="sk-SK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51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6AF16297-30AB-4BC0-A61E-64FD221E4086}"/>
              </a:ext>
            </a:extLst>
          </p:cNvPr>
          <p:cNvSpPr txBox="1">
            <a:spLocks/>
          </p:cNvSpPr>
          <p:nvPr/>
        </p:nvSpPr>
        <p:spPr>
          <a:xfrm>
            <a:off x="821713" y="770021"/>
            <a:ext cx="10985276" cy="1226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  <a:lvl1pPr marR="0" lvl="0" indent="0" defTabSz="457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GB" altLang="pl-PL" sz="3200">
                <a:solidFill>
                  <a:schemeClr val="accent5">
                    <a:lumMod val="50000"/>
                  </a:schemeClr>
                </a:solidFill>
              </a:rPr>
              <a:t>Expertise </a:t>
            </a:r>
            <a:r>
              <a:rPr lang="sk-SK" altLang="pl-PL" sz="320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n-GB" altLang="pl-PL" sz="3200">
                <a:solidFill>
                  <a:schemeClr val="accent5">
                    <a:lumMod val="50000"/>
                  </a:schemeClr>
                </a:solidFill>
              </a:rPr>
              <a:t>of your Institution/Company</a:t>
            </a:r>
            <a:r>
              <a:rPr lang="hu-HU" altLang="pl-PL" sz="320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en-GB" altLang="pl-PL" sz="320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hu-HU" altLang="pl-PL" sz="3200">
                <a:solidFill>
                  <a:schemeClr val="accent5">
                    <a:lumMod val="50000"/>
                  </a:schemeClr>
                </a:solidFill>
              </a:rPr>
              <a:t>niversity</a:t>
            </a:r>
            <a:r>
              <a:rPr lang="en-GB" altLang="pl-PL" sz="3200">
                <a:solidFill>
                  <a:schemeClr val="accent5">
                    <a:lumMod val="50000"/>
                  </a:schemeClr>
                </a:solidFill>
              </a:rPr>
              <a:t>/Regional Authority/ Research Centre, NGO, Other)</a:t>
            </a:r>
            <a:endParaRPr lang="sk-SK" sz="320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AB3DAB56-D283-4DA5-A856-990187E4BC67}"/>
              </a:ext>
            </a:extLst>
          </p:cNvPr>
          <p:cNvSpPr txBox="1">
            <a:spLocks/>
          </p:cNvSpPr>
          <p:nvPr/>
        </p:nvSpPr>
        <p:spPr>
          <a:xfrm>
            <a:off x="821713" y="2401221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FOR ALL PRESENTERS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Your potential contribution to a consortium</a:t>
            </a:r>
            <a:b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Keywords</a:t>
            </a:r>
            <a:endParaRPr kumimoji="0" lang="hu-HU" altLang="pl-PL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14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B9DB9-9481-DAD6-3C09-50BF6C585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E571428-D165-00CD-9FE5-8BD47E862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82E31AE7-29D3-4782-4DD4-4F53024572A1}"/>
              </a:ext>
            </a:extLst>
          </p:cNvPr>
          <p:cNvSpPr txBox="1">
            <a:spLocks/>
          </p:cNvSpPr>
          <p:nvPr/>
        </p:nvSpPr>
        <p:spPr>
          <a:xfrm>
            <a:off x="821713" y="770021"/>
            <a:ext cx="10985276" cy="122655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  <a:lvl1pPr marR="0" lvl="0" indent="0" defTabSz="457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GB" altLang="pl-PL" sz="3200">
                <a:solidFill>
                  <a:schemeClr val="accent5">
                    <a:lumMod val="50000"/>
                  </a:schemeClr>
                </a:solidFill>
              </a:rPr>
              <a:t>Your project idea</a:t>
            </a: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95B7CA19-9310-0092-E1E5-E5BC6B682997}"/>
              </a:ext>
            </a:extLst>
          </p:cNvPr>
          <p:cNvSpPr txBox="1">
            <a:spLocks/>
          </p:cNvSpPr>
          <p:nvPr/>
        </p:nvSpPr>
        <p:spPr>
          <a:xfrm>
            <a:off x="821713" y="2401221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0C226"/>
              </a:buClr>
              <a:buNone/>
              <a:defRPr/>
            </a:pPr>
            <a:r>
              <a:rPr lang="en-GB" sz="1800" b="1">
                <a:solidFill>
                  <a:schemeClr val="tx1"/>
                </a:solidFill>
              </a:rPr>
              <a:t>ONLY IF YOU HAVE AN IDEA TO PRESENT</a:t>
            </a:r>
            <a:endParaRPr lang="sk-SK" sz="1800" b="1">
              <a:solidFill>
                <a:schemeClr val="tx1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en-GB" altLang="pl-PL" b="1">
                <a:solidFill>
                  <a:schemeClr val="tx1"/>
                </a:solidFill>
              </a:rPr>
              <a:t>Targeted call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Main objectives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en-GB" altLang="pl-PL" b="1">
                <a:solidFill>
                  <a:schemeClr val="tx1"/>
                </a:solidFill>
              </a:rPr>
              <a:t>Idea briefly explained</a:t>
            </a:r>
            <a:endParaRPr kumimoji="0" lang="hu-HU" altLang="pl-PL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63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D90B9C87-CA09-47E8-9CBB-6D853FC1A6A0}"/>
              </a:ext>
            </a:extLst>
          </p:cNvPr>
          <p:cNvSpPr txBox="1">
            <a:spLocks/>
          </p:cNvSpPr>
          <p:nvPr/>
        </p:nvSpPr>
        <p:spPr>
          <a:xfrm>
            <a:off x="884062" y="705665"/>
            <a:ext cx="7244870" cy="7707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  <a:lvl1pPr marR="0" lvl="0" indent="0" defTabSz="457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GB" altLang="pl-PL">
                <a:solidFill>
                  <a:schemeClr val="accent5">
                    <a:lumMod val="50000"/>
                  </a:schemeClr>
                </a:solidFill>
              </a:rPr>
              <a:t>Profile you are seeking and why</a:t>
            </a:r>
            <a:endParaRPr lang="sk-SK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Zástupný objekt pre obsah 4">
            <a:extLst>
              <a:ext uri="{FF2B5EF4-FFF2-40B4-BE49-F238E27FC236}">
                <a16:creationId xmlns:a16="http://schemas.microsoft.com/office/drawing/2014/main" id="{29036293-89E7-4DA8-BCA7-A36F5AA7CA2D}"/>
              </a:ext>
            </a:extLst>
          </p:cNvPr>
          <p:cNvSpPr txBox="1">
            <a:spLocks/>
          </p:cNvSpPr>
          <p:nvPr/>
        </p:nvSpPr>
        <p:spPr>
          <a:xfrm>
            <a:off x="884062" y="2026465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IF YOU PRESENT A PROJECT IDEA: what partners with what profiles are you looking for?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IF YOU PRESENT YOUR ORGANISATION/RESEARCH TEAM ONLY: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Possible profile you are thinking that your Institution can be a good match with </a:t>
            </a:r>
            <a:r>
              <a:rPr kumimoji="0" lang="hu-HU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(please try to link it to the </a:t>
            </a: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information you</a:t>
            </a:r>
            <a:r>
              <a:rPr kumimoji="0" lang="hu-HU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indicated in the </a:t>
            </a: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registration form</a:t>
            </a:r>
            <a:r>
              <a:rPr kumimoji="0" lang="hu-HU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). If </a:t>
            </a: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have already a concrete consortium in mind or</a:t>
            </a:r>
            <a:r>
              <a:rPr kumimoji="0" lang="hu-HU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you are interested in</a:t>
            </a:r>
            <a:r>
              <a:rPr kumimoji="0" lang="en-GB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joining</a:t>
            </a:r>
            <a:r>
              <a:rPr kumimoji="0" lang="hu-HU" altLang="pl-PL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please specify!</a:t>
            </a:r>
            <a:endParaRPr kumimoji="0" lang="en-GB" altLang="pl-PL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37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5C787F7D-EA66-49F5-92B2-569BC035ABEB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7627767" cy="8584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t">
            <a:normAutofit/>
          </a:bodyPr>
          <a:lstStyle>
            <a:defPPr>
              <a:defRPr lang="es-ES"/>
            </a:defPPr>
            <a:lvl1pPr marR="0" lvl="0" indent="0" defTabSz="4572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sk-SK" altLang="pl-PL">
                <a:solidFill>
                  <a:schemeClr val="accent5">
                    <a:lumMod val="50000"/>
                  </a:schemeClr>
                </a:solidFill>
              </a:rPr>
              <a:t>CONTACT DETAILS </a:t>
            </a:r>
            <a:endParaRPr lang="sk-SK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99A35DCC-05EC-4CD1-89B6-5E787630D784}"/>
              </a:ext>
            </a:extLst>
          </p:cNvPr>
          <p:cNvSpPr txBox="1">
            <a:spLocks/>
          </p:cNvSpPr>
          <p:nvPr/>
        </p:nvSpPr>
        <p:spPr>
          <a:xfrm>
            <a:off x="805671" y="1663284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FOR ALL PRESENTERS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Please insert your contact details here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371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FE8AF31-BB8A-4775-B876-9893E0A20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9971" y="6147881"/>
            <a:ext cx="579432" cy="572550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EBFA3FFA-2EAF-4681-AA61-C848AAE93919}"/>
              </a:ext>
            </a:extLst>
          </p:cNvPr>
          <p:cNvSpPr txBox="1">
            <a:spLocks/>
          </p:cNvSpPr>
          <p:nvPr/>
        </p:nvSpPr>
        <p:spPr>
          <a:xfrm>
            <a:off x="887059" y="256423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NOTE: </a:t>
            </a:r>
            <a:r>
              <a:rPr kumimoji="0" lang="sk-SK" sz="3600" b="0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You are certainly allowed to add more slides for sharing but your presentation should not be longer than </a:t>
            </a:r>
            <a:r>
              <a:rPr lang="en-BE">
                <a:solidFill>
                  <a:schemeClr val="accent5">
                    <a:lumMod val="50000"/>
                  </a:schemeClr>
                </a:solidFill>
                <a:latin typeface="Trebuchet MS" panose="020B0603020202020204"/>
              </a:rPr>
              <a:t>3-5</a:t>
            </a:r>
            <a:r>
              <a:rPr kumimoji="0" lang="sk-SK" sz="3600" b="0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minutes</a:t>
            </a:r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>
              <a:solidFill>
                <a:schemeClr val="accent5">
                  <a:lumMod val="50000"/>
                </a:schemeClr>
              </a:solidFill>
              <a:latin typeface="Trebuchet MS" panose="020B0603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This slide to be deleted</a:t>
            </a:r>
            <a:endParaRPr kumimoji="0" lang="sk-SK" sz="3600" b="0" i="0" u="none" strike="noStrike" kern="1200" cap="none" spc="0" normalizeH="0" baseline="0" noProof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2983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E1AB539667804B8189BF2442747947" ma:contentTypeVersion="18" ma:contentTypeDescription="Create a new document." ma:contentTypeScope="" ma:versionID="c2f7d85527dcff35a7558b5c79b653a6">
  <xsd:schema xmlns:xsd="http://www.w3.org/2001/XMLSchema" xmlns:xs="http://www.w3.org/2001/XMLSchema" xmlns:p="http://schemas.microsoft.com/office/2006/metadata/properties" xmlns:ns2="05f945b6-d978-4a0b-b325-72aa2ff8b11d" xmlns:ns3="0d370127-dbc3-48bc-b9c8-4c1ea38ade43" targetNamespace="http://schemas.microsoft.com/office/2006/metadata/properties" ma:root="true" ma:fieldsID="b217034b6fbdf1de7d8f9d867b027486" ns2:_="" ns3:_="">
    <xsd:import namespace="05f945b6-d978-4a0b-b325-72aa2ff8b11d"/>
    <xsd:import namespace="0d370127-dbc3-48bc-b9c8-4c1ea38ade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945b6-d978-4a0b-b325-72aa2ff8b1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7eb6393-bae5-439c-9df7-ed1047f922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370127-dbc3-48bc-b9c8-4c1ea38ade4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2eb7108-51c9-40f6-8b8e-2b0b2f7d7908}" ma:internalName="TaxCatchAll" ma:showField="CatchAllData" ma:web="0d370127-dbc3-48bc-b9c8-4c1ea38ade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f945b6-d978-4a0b-b325-72aa2ff8b11d">
      <Terms xmlns="http://schemas.microsoft.com/office/infopath/2007/PartnerControls"/>
    </lcf76f155ced4ddcb4097134ff3c332f>
    <TaxCatchAll xmlns="0d370127-dbc3-48bc-b9c8-4c1ea38ade43" xsi:nil="true"/>
  </documentManagement>
</p:properties>
</file>

<file path=customXml/itemProps1.xml><?xml version="1.0" encoding="utf-8"?>
<ds:datastoreItem xmlns:ds="http://schemas.openxmlformats.org/officeDocument/2006/customXml" ds:itemID="{0171EB99-D608-4E5D-B7FA-4E23CD1959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CAD314-E57C-4EF4-8AF7-8DF08F9BB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f945b6-d978-4a0b-b325-72aa2ff8b11d"/>
    <ds:schemaRef ds:uri="0d370127-dbc3-48bc-b9c8-4c1ea38ade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845D91-05CB-4B98-9DDD-6BD092CB74B2}">
  <ds:schemaRefs>
    <ds:schemaRef ds:uri="05f945b6-d978-4a0b-b325-72aa2ff8b11d"/>
    <ds:schemaRef ds:uri="0d370127-dbc3-48bc-b9c8-4c1ea38ade4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277</Words>
  <Application>Microsoft Office PowerPoint</Application>
  <PresentationFormat>Panorámica</PresentationFormat>
  <Paragraphs>34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Trebuchet MS</vt:lpstr>
      <vt:lpstr>Wingdings 3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Raúl Sánchez Custodio</dc:creator>
  <cp:lastModifiedBy>Cristina Vera Company</cp:lastModifiedBy>
  <cp:revision>60</cp:revision>
  <dcterms:created xsi:type="dcterms:W3CDTF">2024-02-21T14:45:46Z</dcterms:created>
  <dcterms:modified xsi:type="dcterms:W3CDTF">2026-03-26T08:47:52Z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OFFICIAL</vt:lpwstr>
  </property>
  <property fmtid="{D5CDD505-2E9C-101B-9397-08002B2CF9AE}" pid="4" name="MSIP_Label_612a067f-032d-4198-8f8b-7c2471d2a924_Enabled">
    <vt:lpwstr>true</vt:lpwstr>
  </property>
  <property fmtid="{D5CDD505-2E9C-101B-9397-08002B2CF9AE}" pid="5" name="MSIP_Label_612a067f-032d-4198-8f8b-7c2471d2a924_SetDate">
    <vt:lpwstr>2024-03-15T15:18:02Z</vt:lpwstr>
  </property>
  <property fmtid="{D5CDD505-2E9C-101B-9397-08002B2CF9AE}" pid="6" name="MSIP_Label_612a067f-032d-4198-8f8b-7c2471d2a924_Method">
    <vt:lpwstr>Privileged</vt:lpwstr>
  </property>
  <property fmtid="{D5CDD505-2E9C-101B-9397-08002B2CF9AE}" pid="7" name="MSIP_Label_612a067f-032d-4198-8f8b-7c2471d2a924_Name">
    <vt:lpwstr>BCC - NOT PROTECTIVELY MARKED</vt:lpwstr>
  </property>
  <property fmtid="{D5CDD505-2E9C-101B-9397-08002B2CF9AE}" pid="8" name="MSIP_Label_612a067f-032d-4198-8f8b-7c2471d2a924_SiteId">
    <vt:lpwstr>699ace67-d2e4-4bcd-b303-d2bbe2b9bbf1</vt:lpwstr>
  </property>
  <property fmtid="{D5CDD505-2E9C-101B-9397-08002B2CF9AE}" pid="9" name="MSIP_Label_612a067f-032d-4198-8f8b-7c2471d2a924_ActionId">
    <vt:lpwstr>1c6e8fed-e5e3-401d-8974-67008549fe46</vt:lpwstr>
  </property>
  <property fmtid="{D5CDD505-2E9C-101B-9397-08002B2CF9AE}" pid="10" name="MSIP_Label_612a067f-032d-4198-8f8b-7c2471d2a924_ContentBits">
    <vt:lpwstr>0</vt:lpwstr>
  </property>
  <property fmtid="{D5CDD505-2E9C-101B-9397-08002B2CF9AE}" pid="11" name="ContentTypeId">
    <vt:lpwstr>0x010100D4E1AB539667804B8189BF2442747947</vt:lpwstr>
  </property>
  <property fmtid="{D5CDD505-2E9C-101B-9397-08002B2CF9AE}" pid="12" name="MediaServiceImageTags">
    <vt:lpwstr/>
  </property>
</Properties>
</file>